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2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10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644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95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53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23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0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230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3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17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45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ED062-7968-4856-8043-5085F1508769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0A030-8EC2-439F-A999-EA8F85328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35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7367" y="1149659"/>
            <a:ext cx="10877266" cy="238760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Мастер-класс</a:t>
            </a:r>
            <a:br>
              <a:rPr lang="ru-RU" sz="4800" b="1" dirty="0" smtClean="0"/>
            </a:br>
            <a:r>
              <a:rPr lang="ru-RU" sz="4800" b="1" dirty="0" smtClean="0"/>
              <a:t>Тема: Элемент «Роза плиссированная». Использование в композиции изделия.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502790"/>
            <a:ext cx="9144000" cy="1655762"/>
          </a:xfrm>
        </p:spPr>
        <p:txBody>
          <a:bodyPr/>
          <a:lstStyle/>
          <a:p>
            <a:r>
              <a:rPr lang="ru-RU" dirty="0" smtClean="0"/>
              <a:t>Пьянкова Галина Васильевна, педагог дополнительного образования, МБОУ ДО Центр творчества «Мастер» </a:t>
            </a:r>
          </a:p>
          <a:p>
            <a:r>
              <a:rPr lang="ru-RU" dirty="0" smtClean="0"/>
              <a:t>Автор мастер – класса: Ирина Щербакова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73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207" y="313899"/>
            <a:ext cx="11109278" cy="1750621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Композиции, вышитые атласными лентами, восхищают своей красотой и не могут не привлечь внимание. Для начинающих рукодельниц мы подготовили мастер – класс по вышивке лентами розы «Гармоника» или по-другому Плиссированной розы. Эта роза смотрится особенно эффектно, если ее выполнить из двусторонней сатиновой ленты. Цветок получается очень объемным, и так как лента складывается вперед и назад, то видно обе ее стороны.</a:t>
            </a:r>
            <a:endParaRPr lang="ru-RU" sz="2000" dirty="0"/>
          </a:p>
        </p:txBody>
      </p:sp>
      <p:pic>
        <p:nvPicPr>
          <p:cNvPr id="1026" name="Picture 2" descr="Мастер класс вышивка лентами для начинающих роз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669" y="2064520"/>
            <a:ext cx="6220713" cy="436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57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780" y="365315"/>
            <a:ext cx="1063956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+mj-lt"/>
              </a:rPr>
              <a:t>Для работы приготовьте: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</a:rPr>
              <a:t>Сатиновую или атласную ленту (шириной 12 мм*40 – 60 см, шириной 20 мм*100 см). </a:t>
            </a: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Для изготовления плиссированной розы подойдет лента шириной от 6 мм до 30 мм. Можно поэкспериментировать с лентой большей ширины. Главное помнить: чем шире лента, тем больше должна быть ее длинна.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</a:rPr>
              <a:t>Нитку в тон ленты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</a:rPr>
              <a:t>Иголку</a:t>
            </a: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Нитку нужно вдеть в иголку сразу, перед началом работы, потому что потом руки будут заняты лентой.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</a:rPr>
              <a:t>Ножницы </a:t>
            </a:r>
            <a:endParaRPr lang="ru-RU" sz="2000" dirty="0">
              <a:latin typeface="+mj-lt"/>
            </a:endParaRPr>
          </a:p>
        </p:txBody>
      </p:sp>
      <p:pic>
        <p:nvPicPr>
          <p:cNvPr id="2052" name="Picture 4" descr="Необходимые материа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347" y="3398293"/>
            <a:ext cx="571500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663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1932" y="777922"/>
            <a:ext cx="10515600" cy="5712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+mj-lt"/>
              </a:rPr>
              <a:t>Приступим к изготовлению розы из атласной ленты шириной 12 мм.</a:t>
            </a:r>
          </a:p>
          <a:p>
            <a:pPr marL="0" indent="0">
              <a:buNone/>
            </a:pPr>
            <a:r>
              <a:rPr lang="ru-RU" sz="2000" dirty="0" smtClean="0">
                <a:latin typeface="+mj-lt"/>
              </a:rPr>
              <a:t>Складываем ленту по середине под углом 90 градусов, придерживаем пальцем сгиб, как показано на фото.</a:t>
            </a:r>
            <a:endParaRPr lang="ru-RU" sz="2000" dirty="0">
              <a:latin typeface="+mj-lt"/>
            </a:endParaRPr>
          </a:p>
        </p:txBody>
      </p:sp>
      <p:pic>
        <p:nvPicPr>
          <p:cNvPr id="3074" name="Picture 2" descr="Складываем ленту посереди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368" y="1975512"/>
            <a:ext cx="7459843" cy="435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87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2627" y="857852"/>
            <a:ext cx="6277970" cy="18833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+mj-lt"/>
              </a:rPr>
              <a:t>П</a:t>
            </a:r>
            <a:r>
              <a:rPr lang="ru-RU" sz="2000" dirty="0" smtClean="0">
                <a:latin typeface="+mj-lt"/>
              </a:rPr>
              <a:t>ридерживая сгиб, заворачиваем правую часть ленты в лево. Сгиб должен находиться у самого края ленты. Обязательно придерживаем пальцами, так как лента скользкая и так норовит уйти от края.</a:t>
            </a:r>
            <a:endParaRPr lang="ru-RU" sz="2000" dirty="0">
              <a:latin typeface="+mj-lt"/>
            </a:endParaRPr>
          </a:p>
        </p:txBody>
      </p:sp>
      <p:pic>
        <p:nvPicPr>
          <p:cNvPr id="4098" name="Picture 2" descr="Придерживаем атласную лент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8" y="259307"/>
            <a:ext cx="4703028" cy="308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Заворачиваем лент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8" y="3609833"/>
            <a:ext cx="470302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22627" y="4530751"/>
            <a:ext cx="6277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Далее нижнюю часть ленты заворачиваем на верх и следим за тем, чтобы сгиб находился у самого края ленты. Придерживаем пальцами.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905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4512" y="436728"/>
            <a:ext cx="6277972" cy="928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+mj-lt"/>
              </a:rPr>
              <a:t>Поочередно повторяем последние два шага, пока не закончится лента. Должны оставаться хвостик длинной 2-3 см.</a:t>
            </a:r>
            <a:endParaRPr lang="ru-RU" sz="2000" dirty="0">
              <a:latin typeface="+mj-lt"/>
            </a:endParaRPr>
          </a:p>
        </p:txBody>
      </p:sp>
      <p:pic>
        <p:nvPicPr>
          <p:cNvPr id="5122" name="Picture 2" descr="Как сделать розу из лен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7" y="244101"/>
            <a:ext cx="4880449" cy="319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Цветы из атласной ле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92" y="3732663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Плиссированная роз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65" y="2321185"/>
            <a:ext cx="571500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393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2118" y="777924"/>
            <a:ext cx="4735773" cy="10645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+mj-lt"/>
              </a:rPr>
              <a:t>Зажимаем оба конца ленты пальцами и отпускаем складка, получаем вот такую гармошку.</a:t>
            </a:r>
            <a:endParaRPr lang="ru-RU" sz="2000" dirty="0">
              <a:latin typeface="+mj-lt"/>
            </a:endParaRPr>
          </a:p>
        </p:txBody>
      </p:sp>
      <p:pic>
        <p:nvPicPr>
          <p:cNvPr id="6146" name="Picture 2" descr="Отпускаем склад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81" y="354843"/>
            <a:ext cx="6313227" cy="246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одтягиваем хвостик ле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94" y="3057100"/>
            <a:ext cx="57150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0108" y="4176215"/>
            <a:ext cx="4653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Теперь один из концов ленты осторожно вытягиваем, не отпуская зажим пальцами.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4613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озы из лент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47" y="290536"/>
            <a:ext cx="4731793" cy="354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1934" y="1091821"/>
            <a:ext cx="4844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Розочка почти готова. Осталось ее только закрепить.</a:t>
            </a:r>
            <a:endParaRPr lang="ru-RU" sz="2000" dirty="0">
              <a:latin typeface="+mj-lt"/>
            </a:endParaRPr>
          </a:p>
        </p:txBody>
      </p:sp>
      <p:pic>
        <p:nvPicPr>
          <p:cNvPr id="7172" name="Picture 4" descr="Закрепляем роз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023" y="2756847"/>
            <a:ext cx="4974452" cy="373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3456" y="4626591"/>
            <a:ext cx="53089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Берем заранее подготовленную иголку с ниткой в тон ленты и снизу вверх через центр розы прокалываем наш цветок.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547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рошиваем сверху вниз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56" y="240483"/>
            <a:ext cx="4731793" cy="331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59105" y="1132764"/>
            <a:ext cx="4694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Делаем еще один прокол уже сверху вниз. </a:t>
            </a:r>
          </a:p>
        </p:txBody>
      </p:sp>
      <p:pic>
        <p:nvPicPr>
          <p:cNvPr id="8196" name="Picture 4" descr="Отрезаем лишнюю лент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979" y="2957635"/>
            <a:ext cx="4814934" cy="361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41696" y="4669723"/>
            <a:ext cx="4763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prstClr val="black"/>
                </a:solidFill>
                <a:latin typeface="Calibri Light" panose="020F0302020204030204"/>
              </a:rPr>
              <a:t>На нижней части розы закрепляем ниточку, чтобы цветок не рассыпался.</a:t>
            </a:r>
            <a:endParaRPr lang="ru-RU" sz="20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36997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ришиваем розу на вышивк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85" y="374401"/>
            <a:ext cx="4704497" cy="352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27845" y="805218"/>
            <a:ext cx="53226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</a:rPr>
              <a:t>Если роза будет использоваться для поделок, то обрезаем ниточку. Если роза будет использоваться для вышивки, то ниточку не обрезаем, а пришиваем ею цветок к ткани несколькими стежками.</a:t>
            </a:r>
            <a:endParaRPr lang="ru-RU" sz="2000" dirty="0">
              <a:latin typeface="+mj-lt"/>
            </a:endParaRPr>
          </a:p>
        </p:txBody>
      </p:sp>
      <p:pic>
        <p:nvPicPr>
          <p:cNvPr id="9220" name="Picture 4" descr="Розы из лент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660" y="2913273"/>
            <a:ext cx="4737812" cy="355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42699" y="4689951"/>
            <a:ext cx="4189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</a:rPr>
              <a:t>Вот такая красавица у нас расцвела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0304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Роза из широкой лент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87" y="451028"/>
            <a:ext cx="5715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46057" y="846160"/>
            <a:ext cx="48364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По тому же принципу делаем розу из ленты шириной 20 мм. В целях экономии ленту можно не отрезать от основного мотка.</a:t>
            </a:r>
          </a:p>
          <a:p>
            <a:pPr algn="just"/>
            <a:r>
              <a:rPr lang="ru-RU" sz="2000" dirty="0" smtClean="0">
                <a:latin typeface="+mj-lt"/>
              </a:rPr>
              <a:t>На расстоянии 30-50 см делаем сгиб.</a:t>
            </a:r>
            <a:endParaRPr lang="ru-RU" sz="2000" dirty="0">
              <a:latin typeface="+mj-lt"/>
            </a:endParaRPr>
          </a:p>
        </p:txBody>
      </p:sp>
      <p:pic>
        <p:nvPicPr>
          <p:cNvPr id="10244" name="Picture 4" descr="Роза Гармон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3197486"/>
            <a:ext cx="571500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6161" y="4612943"/>
            <a:ext cx="4804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Процесс выполнения такой же, как и с лентой 12 мм. Различие в длине гармошки, она будет длиннее.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3552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Формируем роз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87" y="436740"/>
            <a:ext cx="5715000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41994" y="1102239"/>
            <a:ext cx="4490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Подтягиваем ленту за конец, который идет от мотка ленты, формируя тем самым розу.</a:t>
            </a:r>
            <a:endParaRPr lang="ru-RU" sz="2000" dirty="0">
              <a:latin typeface="+mj-lt"/>
            </a:endParaRPr>
          </a:p>
        </p:txBody>
      </p:sp>
      <p:pic>
        <p:nvPicPr>
          <p:cNvPr id="11268" name="Picture 4" descr="Мастер класс вышивка лентами для начинающих роз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630" y="2779099"/>
            <a:ext cx="5320920" cy="373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37230" y="4599296"/>
            <a:ext cx="5063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Обрезаем ленту. Так мы сэкономили достаточное количество ленты.</a:t>
            </a:r>
          </a:p>
          <a:p>
            <a:pPr algn="just"/>
            <a:r>
              <a:rPr lang="ru-RU" dirty="0" smtClean="0"/>
              <a:t>Закрепляем нитью в тон ленты, пришиваем, если нужно к ткани.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342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одушка вышита лентам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752" y="2491323"/>
            <a:ext cx="47625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Розы из атласных ле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3" y="1303258"/>
            <a:ext cx="3337266" cy="272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Букет роз из лен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402" y="1225795"/>
            <a:ext cx="38100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1236" y="394798"/>
            <a:ext cx="11323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+mj-lt"/>
              </a:rPr>
              <a:t>Розы «Гармоника» прекрасно смотрятся в цветочных композициях вышивки атласными лентам</a:t>
            </a:r>
            <a:r>
              <a:rPr lang="ru-RU" sz="2000" dirty="0" smtClean="0">
                <a:latin typeface="+mj-lt"/>
              </a:rPr>
              <a:t>и.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8375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779" y="982639"/>
            <a:ext cx="10515600" cy="55491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1500" dirty="0" smtClean="0"/>
              <a:t>Спасибо</a:t>
            </a:r>
          </a:p>
          <a:p>
            <a:pPr marL="0" indent="0" algn="ctr">
              <a:buNone/>
            </a:pPr>
            <a:r>
              <a:rPr lang="ru-RU" sz="11500" dirty="0" smtClean="0"/>
              <a:t> за </a:t>
            </a:r>
          </a:p>
          <a:p>
            <a:pPr marL="0" indent="0" algn="ctr">
              <a:buNone/>
            </a:pPr>
            <a:r>
              <a:rPr lang="ru-RU" sz="11500" dirty="0" smtClean="0"/>
              <a:t>  внимание!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12021590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499</Words>
  <Application>Microsoft Office PowerPoint</Application>
  <PresentationFormat>Широкоэкранный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Тема Office</vt:lpstr>
      <vt:lpstr>Мастер-класс Тема: Элемент «Роза плиссированная». Использование в композиции изделия.</vt:lpstr>
      <vt:lpstr>Композиции, вышитые атласными лентами, восхищают своей красотой и не могут не привлечь внимание. Для начинающих рукодельниц мы подготовили мастер – класс по вышивке лентами розы «Гармоника» или по-другому Плиссированной розы. Эта роза смотрится особенно эффектно, если ее выполнить из двусторонней сатиновой ленты. Цветок получается очень объемным, и так как лента складывается вперед и назад, то видно обе ее стороны.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Тема: Элемент «Роза плиссированная». Использование в композиции изделия.</dc:title>
  <dc:creator>Педагог ДО</dc:creator>
  <cp:lastModifiedBy>Педагог ДО</cp:lastModifiedBy>
  <cp:revision>12</cp:revision>
  <dcterms:created xsi:type="dcterms:W3CDTF">2020-04-17T09:41:53Z</dcterms:created>
  <dcterms:modified xsi:type="dcterms:W3CDTF">2020-04-17T12:56:32Z</dcterms:modified>
</cp:coreProperties>
</file>